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6F7E8-0D5D-4302-9793-9BA55902814D}" type="datetimeFigureOut">
              <a:rPr lang="en-ZA" smtClean="0"/>
              <a:pPr/>
              <a:t>2016/08/25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4EE2-6513-4AB9-8E61-FDCE8A86B26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6F7E8-0D5D-4302-9793-9BA55902814D}" type="datetimeFigureOut">
              <a:rPr lang="en-ZA" smtClean="0"/>
              <a:pPr/>
              <a:t>2016/08/25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4EE2-6513-4AB9-8E61-FDCE8A86B26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6F7E8-0D5D-4302-9793-9BA55902814D}" type="datetimeFigureOut">
              <a:rPr lang="en-ZA" smtClean="0"/>
              <a:pPr/>
              <a:t>2016/08/25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4EE2-6513-4AB9-8E61-FDCE8A86B26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6F7E8-0D5D-4302-9793-9BA55902814D}" type="datetimeFigureOut">
              <a:rPr lang="en-ZA" smtClean="0"/>
              <a:pPr/>
              <a:t>2016/08/25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4EE2-6513-4AB9-8E61-FDCE8A86B26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6F7E8-0D5D-4302-9793-9BA55902814D}" type="datetimeFigureOut">
              <a:rPr lang="en-ZA" smtClean="0"/>
              <a:pPr/>
              <a:t>2016/08/25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4EE2-6513-4AB9-8E61-FDCE8A86B26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6F7E8-0D5D-4302-9793-9BA55902814D}" type="datetimeFigureOut">
              <a:rPr lang="en-ZA" smtClean="0"/>
              <a:pPr/>
              <a:t>2016/08/25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4EE2-6513-4AB9-8E61-FDCE8A86B26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6F7E8-0D5D-4302-9793-9BA55902814D}" type="datetimeFigureOut">
              <a:rPr lang="en-ZA" smtClean="0"/>
              <a:pPr/>
              <a:t>2016/08/25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4EE2-6513-4AB9-8E61-FDCE8A86B26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6F7E8-0D5D-4302-9793-9BA55902814D}" type="datetimeFigureOut">
              <a:rPr lang="en-ZA" smtClean="0"/>
              <a:pPr/>
              <a:t>2016/08/25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4EE2-6513-4AB9-8E61-FDCE8A86B26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6F7E8-0D5D-4302-9793-9BA55902814D}" type="datetimeFigureOut">
              <a:rPr lang="en-ZA" smtClean="0"/>
              <a:pPr/>
              <a:t>2016/08/25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4EE2-6513-4AB9-8E61-FDCE8A86B26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6F7E8-0D5D-4302-9793-9BA55902814D}" type="datetimeFigureOut">
              <a:rPr lang="en-ZA" smtClean="0"/>
              <a:pPr/>
              <a:t>2016/08/25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4EE2-6513-4AB9-8E61-FDCE8A86B26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6F7E8-0D5D-4302-9793-9BA55902814D}" type="datetimeFigureOut">
              <a:rPr lang="en-ZA" smtClean="0"/>
              <a:pPr/>
              <a:t>2016/08/25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24EE2-6513-4AB9-8E61-FDCE8A86B263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6F7E8-0D5D-4302-9793-9BA55902814D}" type="datetimeFigureOut">
              <a:rPr lang="en-ZA" smtClean="0"/>
              <a:pPr/>
              <a:t>2016/08/25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24EE2-6513-4AB9-8E61-FDCE8A86B263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827584" y="116632"/>
            <a:ext cx="7416824" cy="365125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pPr algn="ctr">
              <a:defRPr/>
            </a:pPr>
            <a:r>
              <a:rPr lang="en-US" sz="2000" b="1" i="1" dirty="0" smtClean="0">
                <a:solidFill>
                  <a:schemeClr val="accent1">
                    <a:lumMod val="90000"/>
                    <a:lumOff val="10000"/>
                  </a:schemeClr>
                </a:solidFill>
              </a:rPr>
              <a:t>45MW OF HYDRO POWER FROM MASSINGIR DAM</a:t>
            </a:r>
            <a:endParaRPr lang="en-US" sz="2000" b="1" i="1" dirty="0">
              <a:solidFill>
                <a:schemeClr val="accent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1030" name="Picture 6" descr="https://waterjournalistsafrica.files.wordpress.com/2013/06/missingir-dam-in-mozambiqu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680"/>
            <a:ext cx="5292080" cy="2990850"/>
          </a:xfrm>
          <a:prstGeom prst="rect">
            <a:avLst/>
          </a:prstGeom>
          <a:noFill/>
        </p:spPr>
      </p:pic>
      <p:pic>
        <p:nvPicPr>
          <p:cNvPr id="1032" name="Picture 8" descr="http://www.ljindustries.com/Hydro_pow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73016"/>
            <a:ext cx="9144000" cy="3284984"/>
          </a:xfrm>
          <a:prstGeom prst="rect">
            <a:avLst/>
          </a:prstGeom>
          <a:noFill/>
        </p:spPr>
      </p:pic>
      <p:pic>
        <p:nvPicPr>
          <p:cNvPr id="9" name="Picture 1" descr="\\Server\hba\HB&amp;A\HB&amp;A OPERATIONS\ALL CONSULTING WORK IN PROGRESS\CCI CTL SAVANNA\Presentations\Mozambique fla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 flipV="1">
            <a:off x="179512" y="0"/>
            <a:ext cx="582159" cy="5523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7284" name="Picture 4" descr="https://upload.wikimedia.org/wikipedia/commons/thumb/0/09/Water_turbine_(en_2).svg/2000px-Water_turbine_(en_2).sv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620688"/>
            <a:ext cx="2880320" cy="2808312"/>
          </a:xfrm>
          <a:prstGeom prst="rect">
            <a:avLst/>
          </a:prstGeom>
          <a:noFill/>
        </p:spPr>
      </p:pic>
      <p:pic>
        <p:nvPicPr>
          <p:cNvPr id="97285" name="Picture 1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44408" y="0"/>
            <a:ext cx="1010419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Hugh</dc:creator>
  <cp:lastModifiedBy>Hugh</cp:lastModifiedBy>
  <cp:revision>1</cp:revision>
  <dcterms:created xsi:type="dcterms:W3CDTF">2016-08-25T12:29:25Z</dcterms:created>
  <dcterms:modified xsi:type="dcterms:W3CDTF">2016-08-25T12:30:15Z</dcterms:modified>
</cp:coreProperties>
</file>